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4F6-EE17-4ABB-A724-29FCE223C398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3ADD55-5CE4-4D35-A7CA-3F3716AFF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4F6-EE17-4ABB-A724-29FCE223C398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D55-5CE4-4D35-A7CA-3F3716AFF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4F6-EE17-4ABB-A724-29FCE223C398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D55-5CE4-4D35-A7CA-3F3716AFF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4F6-EE17-4ABB-A724-29FCE223C398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3ADD55-5CE4-4D35-A7CA-3F3716AFF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4F6-EE17-4ABB-A724-29FCE223C398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D55-5CE4-4D35-A7CA-3F3716AFF5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4F6-EE17-4ABB-A724-29FCE223C398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D55-5CE4-4D35-A7CA-3F3716AFF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4F6-EE17-4ABB-A724-29FCE223C398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3ADD55-5CE4-4D35-A7CA-3F3716AFF5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4F6-EE17-4ABB-A724-29FCE223C398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D55-5CE4-4D35-A7CA-3F3716AFF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4F6-EE17-4ABB-A724-29FCE223C398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D55-5CE4-4D35-A7CA-3F3716AFF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4F6-EE17-4ABB-A724-29FCE223C398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D55-5CE4-4D35-A7CA-3F3716AFF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4F6-EE17-4ABB-A724-29FCE223C398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D55-5CE4-4D35-A7CA-3F3716AFF5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CC74F6-EE17-4ABB-A724-29FCE223C398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3ADD55-5CE4-4D35-A7CA-3F3716AFF5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4282" y="285728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государственное бюджетное общеобразовательное учреждение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Самарской области основная общеобразовательная школа с. Песочное муниципального района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Безенчукский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Самарской области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7574" y="2967335"/>
            <a:ext cx="364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42910" y="2214554"/>
            <a:ext cx="850109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к методической разработке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урока  музыки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посвященная75-летию Победы в Великой Отечественной Войне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Песни военных лет»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(для учащихся 7-х классов)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929058" y="4500570"/>
            <a:ext cx="50006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Подготовила: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учитель музыки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Трошина О.В.</a:t>
            </a:r>
            <a:endParaRPr lang="ru-RU" sz="9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Безенчук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ихаил Васильевич Исако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1785926"/>
            <a:ext cx="2149475" cy="2879725"/>
          </a:xfrm>
          <a:prstGeom prst="rect">
            <a:avLst/>
          </a:prstGeom>
        </p:spPr>
      </p:pic>
      <p:pic>
        <p:nvPicPr>
          <p:cNvPr id="3" name="Picture 6" descr="Блант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14488"/>
            <a:ext cx="23225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4786322"/>
            <a:ext cx="2500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Поэт – </a:t>
            </a:r>
            <a:endParaRPr lang="ru-RU" sz="2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Михаил 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Васильевич Исаковский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4786322"/>
            <a:ext cx="2643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Композитор – </a:t>
            </a:r>
            <a:endParaRPr lang="ru-RU" sz="2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Матвей 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Исаакович </a:t>
            </a:r>
            <a:r>
              <a:rPr lang="ru-RU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Блантер</a:t>
            </a:r>
            <a:endParaRPr 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571480"/>
            <a:ext cx="3149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«Катюша»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Женщины на Великой 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69119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2120152.jpeg"/>
          <p:cNvPicPr>
            <a:picLocks noChangeAspect="1"/>
          </p:cNvPicPr>
          <p:nvPr/>
        </p:nvPicPr>
        <p:blipFill>
          <a:blip r:embed="rId2"/>
          <a:srcRect l="21979" r="21979"/>
          <a:stretch>
            <a:fillRect/>
          </a:stretch>
        </p:blipFill>
        <p:spPr>
          <a:xfrm>
            <a:off x="4929188" y="0"/>
            <a:ext cx="4214812" cy="6500813"/>
          </a:xfrm>
          <a:prstGeom prst="rect">
            <a:avLst/>
          </a:prstGeom>
        </p:spPr>
      </p:pic>
      <p:pic>
        <p:nvPicPr>
          <p:cNvPr id="3" name="Picture 2" descr="C:\Users\Dell\Desktop\песни победы\1305181105_rrrr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572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Dell\Desktop\песни победы\1336384054_red-army-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689350"/>
            <a:ext cx="4571999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35029"/>
          <p:cNvPicPr>
            <a:picLocks noChangeAspect="1" noChangeArrowheads="1"/>
          </p:cNvPicPr>
          <p:nvPr/>
        </p:nvPicPr>
        <p:blipFill>
          <a:blip r:embed="rId2"/>
          <a:srcRect l="5188" r="30562" b="15681"/>
          <a:stretch>
            <a:fillRect/>
          </a:stretch>
        </p:blipFill>
        <p:spPr>
          <a:xfrm>
            <a:off x="1835150" y="1916113"/>
            <a:ext cx="6843713" cy="4525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0042"/>
            <a:ext cx="9141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 Катюше во Владивостоке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-m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569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0_48aa0_19b02b85_XL.jpeg"/>
          <p:cNvPicPr>
            <a:picLocks noChangeAspect="1"/>
          </p:cNvPicPr>
          <p:nvPr/>
        </p:nvPicPr>
        <p:blipFill>
          <a:blip r:embed="rId2"/>
          <a:srcRect t="1483" b="1483"/>
          <a:stretch>
            <a:fillRect/>
          </a:stretch>
        </p:blipFill>
        <p:spPr bwMode="auto">
          <a:xfrm>
            <a:off x="285750" y="285750"/>
            <a:ext cx="4143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29124" y="714356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«День Победы»</a:t>
            </a:r>
            <a:br>
              <a:rPr lang="ru-RU" sz="3600" b="1" dirty="0" smtClean="0">
                <a:solidFill>
                  <a:srgbClr val="C00000"/>
                </a:solidFill>
                <a:latin typeface="+mn-lt"/>
              </a:rPr>
            </a:br>
            <a:endParaRPr lang="ru-RU" sz="36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сл. В. Харитонова  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муз. Д. </a:t>
            </a:r>
            <a:r>
              <a:rPr lang="ru-RU" sz="3200" b="1" dirty="0" err="1" smtClean="0">
                <a:solidFill>
                  <a:srgbClr val="C00000"/>
                </a:solidFill>
                <a:latin typeface="+mn-lt"/>
              </a:rPr>
              <a:t>Тухманова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НЕКЛАССНАЯ РАБОТА\9 мая День Победы\9 мая КАРТИНКИ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nnm.ru/imagez/gallery/4/1/9/5/c/4195c0a81345a30feeb4bfda8e8e524d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42486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57158" y="214290"/>
            <a:ext cx="8568952" cy="12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…</a:t>
            </a:r>
            <a:r>
              <a:rPr kumimoji="0" lang="ru-RU" sz="32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Это бессмертные песни!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Потому что в них отразилась большая душа народа! 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0" y="1484313"/>
            <a:ext cx="9144000" cy="1296987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3025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altLang="ru-RU" sz="24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Для многих нынешних мальчишек и девчонок Великая Отечественная война – это далекое прошлое. Прошлое, которое возвращается к ним через музыку, живопись, книги.</a:t>
            </a:r>
          </a:p>
        </p:txBody>
      </p:sp>
      <p:pic>
        <p:nvPicPr>
          <p:cNvPr id="4" name="Picture 8" descr="13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2928934"/>
            <a:ext cx="3497290" cy="384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4" descr="5043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928934"/>
            <a:ext cx="3213124" cy="381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23528" y="188640"/>
            <a:ext cx="8568952" cy="12801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/>
          <p:cNvPicPr>
            <a:picLocks/>
          </p:cNvPicPr>
          <p:nvPr/>
        </p:nvPicPr>
        <p:blipFill>
          <a:blip r:embed="rId2"/>
          <a:srcRect b="17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vepic.ru/11583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Великая Отечественная война: песни, стихи, кинохро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643182"/>
            <a:ext cx="6500858" cy="39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08" y="92867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91355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сказал, что надо бросить </a:t>
            </a:r>
            <a:b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Песню на войне?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42486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gpreview?key=27ae289d46a6ba8e&amp;mb=imgdb_preview_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34290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643438" y="476250"/>
          <a:ext cx="4206875" cy="5545138"/>
        </p:xfrm>
        <a:graphic>
          <a:graphicData uri="http://schemas.openxmlformats.org/presentationml/2006/ole">
            <p:oleObj spid="_x0000_s1026" name="Точечный рисунок" r:id="rId4" imgW="2847619" imgH="420000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Александров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25939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Лебедев-Кума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29256" y="1571612"/>
            <a:ext cx="2838450" cy="2643206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28596" y="4714884"/>
            <a:ext cx="2847975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Композитор –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Александр Васильевич Александров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4643446"/>
            <a:ext cx="307180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Поэт –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ВасилийИванович</a:t>
            </a:r>
            <a:endParaRPr lang="ru-RU" sz="2400" b="1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Лебедев-Кумач</a:t>
            </a:r>
            <a:endParaRPr lang="ru-RU" sz="24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357166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«Священная война»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8913"/>
            <a:ext cx="7848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3375"/>
            <a:ext cx="6985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</TotalTime>
  <Words>135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Трек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2019-10-16T13:36:48Z</dcterms:created>
  <dcterms:modified xsi:type="dcterms:W3CDTF">2020-02-19T06:59:53Z</dcterms:modified>
</cp:coreProperties>
</file>